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89609"/>
            <a:ext cx="10947042" cy="2320354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93. Ko Teng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Suahna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723"/>
            <a:ext cx="9144000" cy="2798762"/>
          </a:xfrm>
        </p:spPr>
        <p:txBody>
          <a:bodyPr>
            <a:normAutofit/>
          </a:bodyPr>
          <a:lstStyle/>
          <a:p>
            <a:r>
              <a:rPr lang="en-US" sz="4000" dirty="0"/>
              <a:t>We Three Kings of Orient Are</a:t>
            </a:r>
          </a:p>
          <a:p>
            <a:r>
              <a:rPr lang="en-US" sz="4000" dirty="0"/>
              <a:t>Matt. 2:1-11</a:t>
            </a:r>
          </a:p>
          <a:p>
            <a:r>
              <a:rPr lang="en-US" sz="4000" dirty="0" err="1"/>
              <a:t>Johon</a:t>
            </a:r>
            <a:r>
              <a:rPr lang="en-US" sz="4000" dirty="0"/>
              <a:t> Henry Hopkins, 1820-1891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G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Letsong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in.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suakzo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ngel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namtui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Pasian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van-a Pasian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namtui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hi,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 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56385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Hallelujah, Hallelujah, lei le van in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phatta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45526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93. Ko Teng Thum Ni Suahna Panin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2018-10-11T09:35:34Z</dcterms:modified>
</cp:coreProperties>
</file>